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946" y="1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C262BB-15C2-F609-9187-9BC5B0080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56" y="213360"/>
            <a:ext cx="8916088" cy="52273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EC8542-075F-0C52-2111-08625A9C0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" y="873333"/>
            <a:ext cx="8892540" cy="511133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996794-D713-A802-DE03-8A6E08BB1A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" y="583487"/>
            <a:ext cx="8968740" cy="512714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43E226-D728-2129-9031-24C74DF2B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608656"/>
            <a:ext cx="9067800" cy="56406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AF52735-BB38-EF39-1230-5FDD262BD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" y="744361"/>
            <a:ext cx="8831580" cy="53692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5D18B1-EAE2-1406-510F-D1313DDD6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747889"/>
            <a:ext cx="8877300" cy="53622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991E18-1937-B6E8-CB1F-091A05CF5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" y="862758"/>
            <a:ext cx="8709660" cy="513248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3B66D7-4969-17AC-6E7B-C7A3409C4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862078"/>
            <a:ext cx="8839200" cy="51338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4B5F9A-833B-C42B-99E2-D26E3B1C9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" y="494889"/>
            <a:ext cx="8945880" cy="58682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245054-7265-5155-B881-EAA0F9C0E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" y="762292"/>
            <a:ext cx="8747760" cy="533341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Jangam Deepthi</dc:creator>
  <cp:keywords/>
  <dc:description>generated using python-pptx</dc:description>
  <cp:lastModifiedBy>Jangam Deepthi</cp:lastModifiedBy>
  <cp:revision>2</cp:revision>
  <dcterms:created xsi:type="dcterms:W3CDTF">2013-01-27T09:14:16Z</dcterms:created>
  <dcterms:modified xsi:type="dcterms:W3CDTF">2025-12-26T16:17:01Z</dcterms:modified>
  <cp:category/>
</cp:coreProperties>
</file>

<file path=docProps/thumbnail.jpeg>
</file>